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68" r:id="rId4"/>
    <p:sldId id="266" r:id="rId5"/>
    <p:sldId id="274" r:id="rId6"/>
    <p:sldId id="267" r:id="rId7"/>
    <p:sldId id="265" r:id="rId8"/>
    <p:sldId id="264" r:id="rId9"/>
    <p:sldId id="261" r:id="rId10"/>
    <p:sldId id="262" r:id="rId11"/>
    <p:sldId id="271" r:id="rId12"/>
    <p:sldId id="272" r:id="rId13"/>
    <p:sldId id="259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C953A-9B1B-493A-8687-E022803EE18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F7D32-0565-435E-B82B-B3D59B988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87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F7D32-0565-435E-B82B-B3D59B98877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5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93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88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2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6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13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20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8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3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4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59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228B7-8501-4F98-A1B5-80559CE3D7CB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A0DC5-4E2C-451A-BDFF-329EB77DE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18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240" y="1052736"/>
            <a:ext cx="7772400" cy="237626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Государственного архива Пермского края 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истории Пермской духовной семинарии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129680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Public\Pictures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12044"/>
            <a:ext cx="1421570" cy="8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Перекинуто\Документы завсектором использования\+2020\Пермская духовная семинария\Семинария зда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35" y="3573016"/>
            <a:ext cx="4752528" cy="2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2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24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Очерки В.А. Игнатьева по истории Пермской духовной семинарии. 1960-е гг.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р-973. Оп.1. Д.725.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Public\Pictures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62013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Перекинуто\Документы завсектором использования\+2020\Пермская духовная семинария\обложка очерков Игнатьев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6695"/>
            <a:ext cx="4028309" cy="54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Перекинуто\Документы завсектором использования\+2020\Пермская духовная семинария\Воспоминания Игнатьева о ПДС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40039"/>
            <a:ext cx="4464496" cy="53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Перекинуто\Документы завсектором использования\+2020\Пермская духовная семинария\Воспоминания Игнатьева о ПД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4275907" cy="51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45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210146"/>
          </a:xfrm>
        </p:spPr>
        <p:txBody>
          <a:bodyPr numCol="2">
            <a:normAutofit fontScale="90000"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Протоиерей Константин Михайлович Добронравов, ректор Пермской духовной семинарии.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р-970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Оп. 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148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Протоиерей Иоанн Евгеньевич Лаговский, ректор Пермской духовной семинарии.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ф-62.  Оп. 62п. Д. 2092. Л. 1.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I:\ФП\Ф.р-970\Ф.р-970.Оп.1\Ф.р-970.Оп.1.Д.148\Ф.р-970.Оп.1.Д.148.Ректор Пермской семинарии Добронравов К.М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674422" cy="50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:\ФП\ФФ\ФФ.Оп.62п_jpg\ФФ.Оп.62п.Д.2092.И.Е.Лаговский - протоиерей, ректор Пермской духовной семинар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268760"/>
            <a:ext cx="3410230" cy="51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Public\Pictures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19407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072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 numCol="2">
            <a:no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Иоанн Ефимович Соколов,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Пермской духовной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семинарии. 1888 г.  / Ф. ф-62. Оп. 62п. Д. 2118.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иколаевич Серебренников,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Пермской духовной семинарии. 1909 г.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598. Оп. 1. Д. 377.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:\ФП\Ф.598\Ф.598.Оп.1\Ф.598.Оп.1.Д.377\Ф.598.Оп.1.Д.37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3"/>
            <a:ext cx="3528392" cy="49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:\ФП\ФФ\ФФ.Оп.62п_jpg\ФФ.Оп.62п.Д.2118.И.Е.Соколов-учитель Пермской духовной семинарии 27.10.1888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417830" cy="485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Public\Pictures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24"/>
            <a:ext cx="1280410" cy="74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553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706090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и учащиеся  6-го класса Пермской духовной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1912/13 учебный год.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ф-60. Оп. 60п. Д. 357.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Public\Pictures\logo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23986"/>
            <a:ext cx="1278191" cy="7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ФП\ФФ\ФФ.Оп.60п\ФФ.60п.Оп.60п\ФФ.60п.Оп.60п.Д.357\ФФ.60п.Оп.60п.Д.357.Учителя и учащиеся 6 класса Пермский духовной семинар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44966" cy="569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1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пермских семинаристов в лесу на маевке. 1912 г.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р-970. Оп. 1. Д. 903.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Перекинуто\Документы завсектором использования\+2020\Пермская духовная семинария\Семинаристы на маевке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2" y="1052736"/>
            <a:ext cx="7727597" cy="531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Public\Pictures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-20247"/>
            <a:ext cx="1353107" cy="78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09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368152"/>
          </a:xfrm>
        </p:spPr>
        <p:txBody>
          <a:bodyPr numCol="2">
            <a:normAutofit fontScale="90000"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Синода епископу Пермскому и Екатеринбургскому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Иоанну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(Островскому)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 для детей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священно-церковнослужителей особой Семинарии во вновь учрежденной Пермской епархии.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1800 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Ф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193. Оп. 1. Д. 2а. Л. 38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Рапорт епископа Пермского и Екатеринбургского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Мелетия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(Леонтовича) к митрополиту Новгородскому и С-Петербургскому Серафиму (Глаголевском), постоянному члену Святейшего Синода и члену Комиссии духовных училищ, о строительстве каменного здания для Пермской духовной семинарии.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1828 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Ф. 664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59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4.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Перекинуто\Документы завсектором использования\+2020\Пермская духовная семинария\Указ об учреждении ПДС. 1800 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3240360" cy="48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Перекинуто\Документы завсектором использования\+2020\Пермская духовная семинария\Ф.664. Оп.1. Д.59. Л. 4.  Рапорт о строительстве каменного здания семинарии. 1828 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45976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Public\Pictures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9904" cy="7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10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22370"/>
            <a:ext cx="8229600" cy="830965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3"/>
            <a:ext cx="8496944" cy="10081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Переписка Пермского губернатора К.Ф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Модераха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управляющими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частновладельческих заводов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Пермской губернии о сборе средств для строительства нового здания Пермской духовной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семинарии. 1801 г. 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ГАПК.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47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1, 6.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Перекинуто\Документы завсектором использования\+2020\Пермская духовная семинария\Переписка с Модераховм  о строительстве зданий для семинарии_2 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312368" cy="523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Перекинуто\Документы завсектором использования\+2020\Пермская духовная семинария\Переписка с Модераховм  о строительстве зданий для семинарии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99" y="1421763"/>
            <a:ext cx="3438402" cy="515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Public\Pictures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36540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82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 numCol="2"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из правления Пермской духовной консистории от 19 января 1860 г. благочинному протоиерею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Входо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-Иерусалимской церкви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Насадка Пермского уезда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Машанову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необходимости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единообразной формы для учеников Пермской духовной семинарии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духовного училища. 16 января 1860 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227. Оп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Пермской духовной консистории о приобретении воспитанникам семинарии учебников и своевременной явке воспитанников в семинарию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вакационного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времени. 29 апреля 1876 г.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542. Оп. 1. Д. 22. Л. 15.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Перекинуто\Документы завсектором использования\+2020\Пермская духовная семинария\Указ ПДК о приобретении учебников для семинаристов и совевременной явке семинаристов с вакацинного времени. 29 апредля 1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05146"/>
            <a:ext cx="3240360" cy="49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Перекинуто\Документы завсектором использования\+2020\Пермская духовная семинария\О форме семинаристов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54325"/>
            <a:ext cx="3327370" cy="409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ublic\Pictures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5616" cy="6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28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1728192"/>
          </a:xfrm>
        </p:spPr>
        <p:txBody>
          <a:bodyPr numCol="2">
            <a:normAutofit fontScale="90000"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Служащие лазарета при Пермской духовной семинарии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фотоателье. 1915 </a:t>
            </a:r>
            <a:r>
              <a:rPr lang="ru-RU" sz="1400" dirty="0" smtClean="0"/>
              <a:t>‒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1916 гг.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ф-60. Оп. 60п. Д. 353.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Докладная записка ректора семинарии архимандрита Пимена об организации учебных занятий в связи с расквартированием воинских частей в помещении семинарии в 1915 </a:t>
            </a:r>
            <a:r>
              <a:rPr lang="ru-RU" sz="1400" dirty="0"/>
              <a:t>‒ 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1916 учебном году.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сентября 1915 г.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63. Оп. 1. Д. 50. Л. 1.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 descr="C:\Перекинуто\Документы завсектором использования\+2020\Пермская духовная семинария\Записка о безвыходном положен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43" y="1556791"/>
            <a:ext cx="3909666" cy="511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Перекинуто\Документы завсектором использования\+2020\Пермская духовная семинария\Фото служащих лазарета при ПДС. 1915-1916 гг.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7810">
            <a:off x="404154" y="2331651"/>
            <a:ext cx="5180648" cy="310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53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 семинариста Константина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Феодоровского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1811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/ Ф. 63. Оп. 1. Д. 52.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I:\ФП\Ф.63\Ф.63.Оп.1\Ф.63.Оп.1\Ф.63.Оп.1.Д.52\Ф.63.Оп.1.Д.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256584" cy="57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ublic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1110269" cy="64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56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Экзаменационные билеты  по медицине для учеников Пермской духовной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семинарии. 1916 г.  / Ф. 598. Оп. 1. Д. 265. Л. 1, 9.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Перекинуто\Документы завсектором использования\+2020\Пермская духовная семинария\Экзаменационный билет по медицине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2" y="1196752"/>
            <a:ext cx="6300435" cy="411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Перекинуто\Документы завсектором использования\+2020\Пермская духовная семинария\Экзаменационный биле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24944"/>
            <a:ext cx="590775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ublic\Pictures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" y="0"/>
            <a:ext cx="148953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90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Извлечения из правил учеников Пермской духовной семинарии. 1887 г.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63. Оп.1. Д. 44.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Перекинуто\Документы завсектором использования\+2020\Пермская духовная семинария\Извлечения из правил поведения семинарис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984775" cy="571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ublic\Pictures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" y="332657"/>
            <a:ext cx="12412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67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о выпускниках Пермской духовной семинарии, собранные И.С. Богословским.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1950 </a:t>
            </a:r>
            <a:r>
              <a:rPr lang="ru-RU" sz="1400" dirty="0"/>
              <a:t>‒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 / Ф. р-973. Оп.1. Д. 207. Л. 1,  23, 36.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Public\Pictures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62013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Перекинуто\Документы завсектором использования\+2020\Пермская духовная семинария\обложка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0967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Перекинуто\Документы завсектором использования\+2020\Пермская духовная семинария\Вы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28" y="908720"/>
            <a:ext cx="383851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Перекинуто\Документы завсектором использования\+2020\Пермская духовная семинария\О выпуск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07241"/>
            <a:ext cx="3487713" cy="49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285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210</Words>
  <Application>Microsoft Office PowerPoint</Application>
  <PresentationFormat>Экран (4:3)</PresentationFormat>
  <Paragraphs>17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Документы Государственного архива Пермского края   по истории Пермской духовной семинарии</vt:lpstr>
      <vt:lpstr>Указ Синода епископу Пермскому и Екатеринбургскому Иоанну (Островскому) об учреждении для детей  священно-церковнослужителей особой Семинарии во вновь учрежденной Пермской епархии.  16 июня 1800 г.  / Ф. 193. Оп. 1. Д. 2а. Л. 38.    Рапорт епископа Пермского и Екатеринбургского Мелетия (Леонтовича) к митрополиту Новгородскому и С-Петербургскому Серафиму (Глаголевском), постоянному члену Святейшего Синода и члену Комиссии духовных училищ, о строительстве каменного здания для Пермской духовной семинарии.  13 декабря 1828 г. / Ф. 664. Оп. 1. Д. 59. Л. 4.  </vt:lpstr>
      <vt:lpstr>  </vt:lpstr>
      <vt:lpstr>Отношение из правления Пермской духовной консистории от 19 января 1860 г. благочинному протоиерею Входо-Иерусалимской церкви  с. Насадка Пермского уезда С. Машанову  о необходимости введения единообразной формы для учеников Пермской духовной семинарии  и Пермского духовного училища. 16 января 1860 г. / Ф. 227. Оп. 1. Д. 23. Л. 210. Указ Пермской духовной консистории о приобретении воспитанникам семинарии учебников и своевременной явке воспитанников в семинарию  с вакационного времени. 29 апреля 1876 г. / Ф. 542. Оп. 1. Д. 22. Л. 15.  </vt:lpstr>
      <vt:lpstr>    Служащие лазарета при Пермской духовной семинарии  в фотоателье. 1915 ‒ 1916 гг. / Ф. ф-60. Оп. 60п. Д. 353.  Докладная записка ректора семинарии архимандрита Пимена об организации учебных занятий в связи с расквартированием воинских частей в помещении семинарии в 1915 ‒  1916 учебном году.  14 сентября 1915 г.  / Ф. 63. Оп. 1. Д. 50. Л. 1. </vt:lpstr>
      <vt:lpstr>Аттестат семинариста Константина Феодоровского. 1811 г. / Ф. 63. Оп. 1. Д. 52.</vt:lpstr>
      <vt:lpstr>Экзаменационные билеты  по медицине для учеников Пермской духовной семинарии. 1916 г.  / Ф. 598. Оп. 1. Д. 265. Л. 1, 9.</vt:lpstr>
      <vt:lpstr>Извлечения из правил учеников Пермской духовной семинарии. 1887 г.  / Ф. 63. Оп.1. Д. 44.</vt:lpstr>
      <vt:lpstr>Материалы о выпускниках Пермской духовной семинарии, собранные И.С. Богословским. 1950 ‒ 1966 гг. / Ф. р-973. Оп.1. Д. 207. Л. 1,  23, 36.</vt:lpstr>
      <vt:lpstr>Очерки В.А. Игнатьева по истории Пермской духовной семинарии. 1960-е гг. / Ф. р-973. Оп.1. Д.725. </vt:lpstr>
      <vt:lpstr>Протоиерей Константин Михайлович Добронравов, ректор Пермской духовной семинарии. / Ф. р-970. Оп. 1. Д. 148.   Протоиерей Иоанн Евгеньевич Лаговский, ректор Пермской духовной семинарии. / Ф. ф-62.  Оп. 62п. Д. 2092. Л. 1. </vt:lpstr>
      <vt:lpstr>Иоанн Ефимович Соколов,  преподаватель Пермской духовной  семинарии. 1888 г.  / Ф. ф-62. Оп. 62п. Д. 2118.        Павел Николаевич Серебренников,  врач Пермской духовной семинарии. 1909 г.  / Ф. 598. Оп. 1. Д. 377.  </vt:lpstr>
      <vt:lpstr>Преподаватели и учащиеся  6-го класса Пермской духовной семинарии 1912/13 учебный год. / Ф. ф-60. Оп. 60п. Д. 357.</vt:lpstr>
      <vt:lpstr>Группа пермских семинаристов в лесу на маевке. 1912 г. / Ф. р-970. Оп. 1. Д. 903.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Документы Государственного архива Пермского края   по истории Пермской духовной семинарии</dc:title>
  <dc:creator>Ирина Демина</dc:creator>
  <cp:lastModifiedBy>Ирина Демина</cp:lastModifiedBy>
  <cp:revision>20</cp:revision>
  <dcterms:created xsi:type="dcterms:W3CDTF">2020-11-11T12:26:29Z</dcterms:created>
  <dcterms:modified xsi:type="dcterms:W3CDTF">2020-11-20T05:04:35Z</dcterms:modified>
</cp:coreProperties>
</file>